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76" r:id="rId4"/>
    <p:sldId id="286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329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5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962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461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258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8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3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148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7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12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84EB-1862-43FE-A4C9-BB11BB594271}" type="datetimeFigureOut">
              <a:rPr lang="en-AU" smtClean="0"/>
              <a:pPr/>
              <a:t>23/06/2020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FA99-16E4-42F3-9222-062CDCE7697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1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8024"/>
            <a:ext cx="9144000" cy="12236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b="1" dirty="0" smtClean="0"/>
              <a:t>VSUAL DESIGN</a:t>
            </a:r>
            <a:endParaRPr lang="en-AU" sz="4800" b="1" dirty="0"/>
          </a:p>
        </p:txBody>
      </p:sp>
      <p:sp>
        <p:nvSpPr>
          <p:cNvPr id="2" name="Rectangle 1"/>
          <p:cNvSpPr/>
          <p:nvPr/>
        </p:nvSpPr>
        <p:spPr>
          <a:xfrm>
            <a:off x="221434" y="1404738"/>
            <a:ext cx="867104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b="1" dirty="0" smtClean="0"/>
              <a:t>Visual Design</a:t>
            </a:r>
            <a:r>
              <a:rPr lang="en-AU" sz="2400" b="1" dirty="0" smtClean="0"/>
              <a:t> </a:t>
            </a:r>
            <a:r>
              <a:rPr lang="en-AU" sz="2400" dirty="0" smtClean="0"/>
              <a:t>students </a:t>
            </a:r>
            <a:r>
              <a:rPr lang="en-AU" sz="2400" dirty="0"/>
              <a:t>will study the </a:t>
            </a:r>
            <a:r>
              <a:rPr lang="en-AU" sz="2400" dirty="0" smtClean="0"/>
              <a:t>Four Frames and </a:t>
            </a:r>
            <a:r>
              <a:rPr lang="en-AU" sz="2400" dirty="0"/>
              <a:t>principles of design and how they relate to </a:t>
            </a:r>
            <a:r>
              <a:rPr lang="en-AU" sz="2400" dirty="0" smtClean="0"/>
              <a:t>sculptural </a:t>
            </a:r>
            <a:r>
              <a:rPr lang="en-AU" sz="2400" dirty="0" smtClean="0"/>
              <a:t>a range of design forms. </a:t>
            </a:r>
            <a:r>
              <a:rPr lang="en-AU" sz="2400" dirty="0"/>
              <a:t>Student will explore </a:t>
            </a:r>
            <a:r>
              <a:rPr lang="en-AU" sz="2400" dirty="0" smtClean="0"/>
              <a:t>physical and digital design</a:t>
            </a:r>
            <a:r>
              <a:rPr lang="en-AU" sz="2400" dirty="0" smtClean="0"/>
              <a:t> </a:t>
            </a:r>
            <a:r>
              <a:rPr lang="en-AU" sz="2400" dirty="0"/>
              <a:t>by creating a variety of projects with an assortment </a:t>
            </a:r>
            <a:r>
              <a:rPr lang="en-AU" sz="2400" dirty="0" smtClean="0"/>
              <a:t>of materials. Examples of these include: Jewellery </a:t>
            </a:r>
            <a:r>
              <a:rPr lang="en-AU" sz="2400" dirty="0"/>
              <a:t>D</a:t>
            </a:r>
            <a:r>
              <a:rPr lang="en-AU" sz="2400" dirty="0" smtClean="0"/>
              <a:t>esign, Fashion Design, Interio</a:t>
            </a:r>
            <a:r>
              <a:rPr lang="en-AU" sz="2400" dirty="0" smtClean="0"/>
              <a:t>r Design, Animation, Functional Ceramics, Game Design, Film Set Design, Prop Design</a:t>
            </a:r>
            <a:endParaRPr lang="en-AU" sz="2400" dirty="0" smtClean="0"/>
          </a:p>
          <a:p>
            <a:pPr algn="ctr"/>
            <a:endParaRPr lang="en-AU" sz="2400" dirty="0" smtClean="0"/>
          </a:p>
          <a:p>
            <a:pPr algn="ctr"/>
            <a:r>
              <a:rPr lang="en-AU" sz="3200" b="1" dirty="0" smtClean="0">
                <a:solidFill>
                  <a:schemeClr val="tx2"/>
                </a:solidFill>
              </a:rPr>
              <a:t>VISUAL DESIGN </a:t>
            </a:r>
            <a:r>
              <a:rPr lang="en-AU" sz="3200" b="1" dirty="0" smtClean="0">
                <a:solidFill>
                  <a:schemeClr val="tx2"/>
                </a:solidFill>
              </a:rPr>
              <a:t>IS A 2 UNIT NON-ATAR COURSE</a:t>
            </a:r>
          </a:p>
          <a:p>
            <a:pPr algn="ctr"/>
            <a:endParaRPr lang="en-AU" sz="1400" dirty="0"/>
          </a:p>
        </p:txBody>
      </p:sp>
      <p:sp>
        <p:nvSpPr>
          <p:cNvPr id="3" name="Rectangle 2"/>
          <p:cNvSpPr/>
          <p:nvPr/>
        </p:nvSpPr>
        <p:spPr>
          <a:xfrm>
            <a:off x="221434" y="2780927"/>
            <a:ext cx="8774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A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3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44824"/>
            <a:ext cx="3384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 smtClean="0"/>
              <a:t>What </a:t>
            </a:r>
            <a:r>
              <a:rPr lang="en-AU" sz="2400" b="1" dirty="0"/>
              <a:t>do we study</a:t>
            </a:r>
            <a:r>
              <a:rPr lang="en-AU" sz="2400" b="1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2400" dirty="0" smtClean="0"/>
          </a:p>
          <a:p>
            <a:r>
              <a:rPr lang="en-AU" sz="2400" dirty="0" smtClean="0"/>
              <a:t>70% Practical</a:t>
            </a:r>
          </a:p>
          <a:p>
            <a:endParaRPr lang="en-AU" sz="2400" dirty="0" smtClean="0"/>
          </a:p>
          <a:p>
            <a:r>
              <a:rPr lang="en-AU" sz="2400" dirty="0" smtClean="0"/>
              <a:t>30% Theory</a:t>
            </a:r>
          </a:p>
          <a:p>
            <a:endParaRPr lang="en-AU" sz="2400" dirty="0"/>
          </a:p>
          <a:p>
            <a:r>
              <a:rPr lang="en-AU" sz="2400" b="1" dirty="0" smtClean="0"/>
              <a:t>Does it matter that I haven’t done </a:t>
            </a:r>
            <a:r>
              <a:rPr lang="en-AU" sz="2400" b="1" dirty="0" smtClean="0"/>
              <a:t>Art </a:t>
            </a:r>
            <a:r>
              <a:rPr lang="en-AU" sz="2400" b="1" dirty="0" smtClean="0"/>
              <a:t>since year 7?</a:t>
            </a:r>
          </a:p>
          <a:p>
            <a:endParaRPr lang="en-AU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-28600" y="0"/>
            <a:ext cx="9144000" cy="12236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 smtClean="0"/>
              <a:t>FREQUENTLY ASKED QUESTIONS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16620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236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/>
              <a:t>WHY DO </a:t>
            </a:r>
            <a:r>
              <a:rPr lang="en-AU" sz="3600" b="1" dirty="0" smtClean="0"/>
              <a:t>VISUAL DESIGN?</a:t>
            </a:r>
            <a:endParaRPr lang="en-AU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15516" y="155679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May 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lead to 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post-school 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study at University or 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TAFE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This 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course can</a:t>
            </a:r>
            <a:r>
              <a:rPr lang="en-AU" sz="2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build upon prior knowledge and allows students study 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a large range of design forms, which can be catered to their interests</a:t>
            </a:r>
            <a:endParaRPr lang="en-AU" sz="2400" dirty="0" smtClean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6056" y="1484784"/>
            <a:ext cx="354756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 smtClean="0"/>
              <a:t>What do I study in Year 11?</a:t>
            </a:r>
          </a:p>
          <a:p>
            <a:pPr algn="ctr"/>
            <a:endParaRPr lang="en-AU" sz="2400" dirty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AU" sz="2400" b="1" dirty="0"/>
              <a:t>Term 1</a:t>
            </a:r>
            <a:r>
              <a:rPr lang="en-AU" sz="2400" dirty="0" smtClean="0"/>
              <a:t>: Introduction to </a:t>
            </a:r>
            <a:r>
              <a:rPr lang="en-AU" sz="2400" dirty="0" smtClean="0"/>
              <a:t>Design </a:t>
            </a:r>
            <a:r>
              <a:rPr lang="en-AU" sz="2400" dirty="0" smtClean="0"/>
              <a:t>and Work Health and Safety</a:t>
            </a:r>
          </a:p>
          <a:p>
            <a:pPr algn="ctr"/>
            <a:endParaRPr lang="en-AU" sz="2400" dirty="0" smtClean="0"/>
          </a:p>
          <a:p>
            <a:pPr algn="ctr"/>
            <a:endParaRPr lang="en-AU" sz="2400" dirty="0" smtClean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AU" sz="2400" b="1" dirty="0" smtClean="0"/>
              <a:t>Term </a:t>
            </a:r>
            <a:r>
              <a:rPr lang="en-AU" sz="2400" b="1" dirty="0"/>
              <a:t>2</a:t>
            </a:r>
            <a:r>
              <a:rPr lang="en-AU" sz="2400" dirty="0" smtClean="0"/>
              <a:t>:</a:t>
            </a:r>
            <a:endParaRPr lang="en-AU" sz="2400" i="1" dirty="0" smtClean="0"/>
          </a:p>
          <a:p>
            <a:pPr algn="ctr"/>
            <a:endParaRPr lang="en-AU" sz="2400" dirty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AU" sz="2400" b="1" dirty="0"/>
              <a:t>Term 3</a:t>
            </a:r>
            <a:r>
              <a:rPr lang="en-AU" sz="2400" dirty="0" smtClean="0"/>
              <a:t>:</a:t>
            </a:r>
            <a:endParaRPr lang="en-AU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236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/>
              <a:t>FREQUENTLY ASKED QUESTIONS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50632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5&quot;/&gt;&lt;/object&gt;&lt;object type=&quot;3&quot; unique_id=&quot;10005&quot;&gt;&lt;property id=&quot;20148&quot; value=&quot;5&quot;/&gt;&lt;property id=&quot;20300&quot; value=&quot;Slide 2&quot;/&gt;&lt;property id=&quot;20307&quot; value=&quot;276&quot;/&gt;&lt;/object&gt;&lt;object type=&quot;3&quot; unique_id=&quot;10006&quot;&gt;&lt;property id=&quot;20148&quot; value=&quot;5&quot;/&gt;&lt;property id=&quot;20300&quot; value=&quot;Slide 3&quot;/&gt;&lt;property id=&quot;20307&quot; value=&quot;277&quot;/&gt;&lt;/object&gt;&lt;object type=&quot;3&quot; unique_id=&quot;10007&quot;&gt;&lt;property id=&quot;20148&quot; value=&quot;5&quot;/&gt;&lt;property id=&quot;20300&quot; value=&quot;Slide 4&quot;/&gt;&lt;property id=&quot;20307&quot; value=&quot;279&quot;/&gt;&lt;/object&gt;&lt;object type=&quot;3&quot; unique_id=&quot;10008&quot;&gt;&lt;property id=&quot;20148&quot; value=&quot;5&quot;/&gt;&lt;property id=&quot;20300&quot; value=&quot;Slide 5&quot;/&gt;&lt;property id=&quot;20307&quot; value=&quot;266&quot;/&gt;&lt;/object&gt;&lt;object type=&quot;3&quot; unique_id=&quot;10009&quot;&gt;&lt;property id=&quot;20148&quot; value=&quot;5&quot;/&gt;&lt;property id=&quot;20300&quot; value=&quot;Slide 6&quot;/&gt;&lt;property id=&quot;20307&quot; value=&quot;256&quot;/&gt;&lt;/object&gt;&lt;object type=&quot;3&quot; unique_id=&quot;10010&quot;&gt;&lt;property id=&quot;20148&quot; value=&quot;5&quot;/&gt;&lt;property id=&quot;20300&quot; value=&quot;Slide 7&quot;/&gt;&lt;property id=&quot;20307&quot; value=&quot;258&quot;/&gt;&lt;/object&gt;&lt;object type=&quot;3&quot; unique_id=&quot;10011&quot;&gt;&lt;property id=&quot;20148&quot; value=&quot;5&quot;/&gt;&lt;property id=&quot;20300&quot; value=&quot;Slide 8&quot;/&gt;&lt;property id=&quot;20307&quot; value=&quot;257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1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65&quot;/&gt;&lt;/object&gt;&lt;object type=&quot;3&quot; unique_id=&quot;10016&quot;&gt;&lt;property id=&quot;20148&quot; value=&quot;5&quot;/&gt;&lt;property id=&quot;20300&quot; value=&quot;Slide 13&quot;/&gt;&lt;property id=&quot;20307&quot; value=&quot;267&quot;/&gt;&lt;/object&gt;&lt;object type=&quot;3&quot; unique_id=&quot;10017&quot;&gt;&lt;property id=&quot;20148&quot; value=&quot;5&quot;/&gt;&lt;property id=&quot;20300&quot; value=&quot;Slide 14&quot;/&gt;&lt;property id=&quot;20307&quot; value=&quot;269&quot;/&gt;&lt;/object&gt;&lt;object type=&quot;3&quot; unique_id=&quot;10018&quot;&gt;&lt;property id=&quot;20148&quot; value=&quot;5&quot;/&gt;&lt;property id=&quot;20300&quot; value=&quot;Slide 15&quot;/&gt;&lt;property id=&quot;20307&quot; value=&quot;270&quot;/&gt;&lt;/object&gt;&lt;object type=&quot;3&quot; unique_id=&quot;10019&quot;&gt;&lt;property id=&quot;20148&quot; value=&quot;5&quot;/&gt;&lt;property id=&quot;20300&quot; value=&quot;Slide 16&quot;/&gt;&lt;property id=&quot;20307&quot; value=&quot;268&quot;/&gt;&lt;/object&gt;&lt;object type=&quot;3&quot; unique_id=&quot;10020&quot;&gt;&lt;property id=&quot;20148&quot; value=&quot;5&quot;/&gt;&lt;property id=&quot;20300&quot; value=&quot;Slide 17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174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Hewitt</dc:creator>
  <cp:lastModifiedBy>Kate Stehr</cp:lastModifiedBy>
  <cp:revision>73</cp:revision>
  <dcterms:created xsi:type="dcterms:W3CDTF">2012-07-19T08:28:18Z</dcterms:created>
  <dcterms:modified xsi:type="dcterms:W3CDTF">2020-06-23T01:20:17Z</dcterms:modified>
</cp:coreProperties>
</file>